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49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24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023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06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5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331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99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4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3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3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17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42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1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26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59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64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09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309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254000" y="279400"/>
            <a:ext cx="11675533" cy="6341533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8007B-0909-4E51-B563-BB6E7F05636A}"/>
              </a:ext>
            </a:extLst>
          </p:cNvPr>
          <p:cNvSpPr txBox="1"/>
          <p:nvPr/>
        </p:nvSpPr>
        <p:spPr>
          <a:xfrm>
            <a:off x="302520" y="183067"/>
            <a:ext cx="742558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900" b="1" dirty="0" err="1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Tactical</a:t>
            </a:r>
            <a:r>
              <a:rPr lang="fr-FR" sz="19900" b="1" dirty="0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 </a:t>
            </a:r>
          </a:p>
          <a:p>
            <a:pPr algn="ctr"/>
            <a:r>
              <a:rPr lang="fr-FR" sz="19900" b="1" dirty="0" err="1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Sandbox</a:t>
            </a:r>
            <a:endParaRPr lang="fr-FR" sz="19900" b="1" dirty="0">
              <a:ln w="22225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2010" y="763095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2008" y="4366191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92009" y="2547063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2009" y="3477665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078" y="4983138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40867" y="226315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2008" y="5278583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28359" y="4086219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43635" y="3160074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2009" y="1655079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40869" y="1366236"/>
            <a:ext cx="1244717" cy="8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pl-PL" sz="2000" dirty="0">
                <a:latin typeface="Consolas" panose="020B0609020204030204" pitchFamily="49" charset="0"/>
              </a:rPr>
              <a:t>Zarządzaj operacjami od A do Z z Kwatery Głównej. Solo lub Kooperacja (1-10 graczy). Pętla gry: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WYPOSAŻENIE: </a:t>
            </a:r>
            <a:r>
              <a:rPr lang="pl-PL" sz="2000" dirty="0">
                <a:latin typeface="Consolas" panose="020B0609020204030204" pitchFamily="49" charset="0"/>
              </a:rPr>
              <a:t>Wybierz broń, pojazdy (lądowe/powietrzne) i rekrutuj sojuszników AI.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USTAWIENIA: </a:t>
            </a:r>
            <a:r>
              <a:rPr lang="pl-PL" sz="2000" dirty="0">
                <a:latin typeface="Consolas" panose="020B0609020204030204" pitchFamily="49" charset="0"/>
              </a:rPr>
              <a:t>Dostosuj czas i pogodę do swojej strategii.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CEL: </a:t>
            </a:r>
            <a:r>
              <a:rPr lang="pl-PL" sz="2000" dirty="0">
                <a:latin typeface="Consolas" panose="020B0609020204030204" pitchFamily="49" charset="0"/>
              </a:rPr>
              <a:t>Aktywuj dynamiczne i możliwe do łączenia misje (zabójstwo, zniszczenie...).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AKCJA: </a:t>
            </a:r>
            <a:r>
              <a:rPr lang="pl-PL" sz="2000" dirty="0">
                <a:latin typeface="Consolas" panose="020B0609020204030204" pitchFamily="49" charset="0"/>
              </a:rPr>
              <a:t>Rozmieszczenie, walka i powrót do KG. KOMPATYBILNOŚĆ z niezbędnymi modami: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pl-P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50661" y="87556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fr-FR" sz="2000" dirty="0" err="1">
                <a:latin typeface="Consolas" panose="020B0609020204030204" pitchFamily="49" charset="0"/>
              </a:rPr>
              <a:t>Spravujte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své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operace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od</a:t>
            </a:r>
            <a:r>
              <a:rPr lang="fr-FR" sz="2000" dirty="0">
                <a:latin typeface="Consolas" panose="020B0609020204030204" pitchFamily="49" charset="0"/>
              </a:rPr>
              <a:t> A do Z </a:t>
            </a:r>
            <a:r>
              <a:rPr lang="fr-FR" sz="2000" dirty="0" err="1">
                <a:latin typeface="Consolas" panose="020B0609020204030204" pitchFamily="49" charset="0"/>
              </a:rPr>
              <a:t>z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velitelství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Sólo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nebo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Kooperace</a:t>
            </a:r>
            <a:r>
              <a:rPr lang="fr-FR" sz="2000" dirty="0">
                <a:latin typeface="Consolas" panose="020B0609020204030204" pitchFamily="49" charset="0"/>
              </a:rPr>
              <a:t> (1-15 </a:t>
            </a:r>
            <a:r>
              <a:rPr lang="fr-FR" sz="2000" dirty="0" err="1">
                <a:latin typeface="Consolas" panose="020B0609020204030204" pitchFamily="49" charset="0"/>
              </a:rPr>
              <a:t>hráčů</a:t>
            </a:r>
            <a:r>
              <a:rPr lang="fr-FR" sz="2000" dirty="0">
                <a:latin typeface="Consolas" panose="020B0609020204030204" pitchFamily="49" charset="0"/>
              </a:rPr>
              <a:t>). </a:t>
            </a:r>
            <a:r>
              <a:rPr lang="fr-FR" sz="2000" dirty="0" err="1">
                <a:latin typeface="Consolas" panose="020B0609020204030204" pitchFamily="49" charset="0"/>
              </a:rPr>
              <a:t>Herní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smyčka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VYBAVENÍ: </a:t>
            </a:r>
            <a:r>
              <a:rPr lang="fr-FR" sz="2000" dirty="0" err="1">
                <a:latin typeface="Consolas" panose="020B0609020204030204" pitchFamily="49" charset="0"/>
              </a:rPr>
              <a:t>Vyberte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zbraně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vozidla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pozemní</a:t>
            </a:r>
            <a:r>
              <a:rPr lang="fr-FR" sz="2000" dirty="0">
                <a:latin typeface="Consolas" panose="020B0609020204030204" pitchFamily="49" charset="0"/>
              </a:rPr>
              <a:t>/</a:t>
            </a:r>
            <a:r>
              <a:rPr lang="fr-FR" sz="2000" dirty="0" err="1">
                <a:latin typeface="Consolas" panose="020B0609020204030204" pitchFamily="49" charset="0"/>
              </a:rPr>
              <a:t>vzdušná</a:t>
            </a:r>
            <a:r>
              <a:rPr lang="fr-FR" sz="2000" dirty="0">
                <a:latin typeface="Consolas" panose="020B0609020204030204" pitchFamily="49" charset="0"/>
              </a:rPr>
              <a:t>) a </a:t>
            </a:r>
            <a:r>
              <a:rPr lang="fr-FR" sz="2000" dirty="0" err="1">
                <a:latin typeface="Consolas" panose="020B0609020204030204" pitchFamily="49" charset="0"/>
              </a:rPr>
              <a:t>naverbujte</a:t>
            </a:r>
            <a:r>
              <a:rPr lang="fr-FR" sz="2000" dirty="0">
                <a:latin typeface="Consolas" panose="020B0609020204030204" pitchFamily="49" charset="0"/>
              </a:rPr>
              <a:t> AI </a:t>
            </a:r>
            <a:r>
              <a:rPr lang="fr-FR" sz="2000" dirty="0" err="1">
                <a:latin typeface="Consolas" panose="020B0609020204030204" pitchFamily="49" charset="0"/>
              </a:rPr>
              <a:t>spojence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NASTAVENÍ: </a:t>
            </a:r>
            <a:r>
              <a:rPr lang="fr-FR" sz="2000" dirty="0" err="1">
                <a:latin typeface="Consolas" panose="020B0609020204030204" pitchFamily="49" charset="0"/>
              </a:rPr>
              <a:t>Upravte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čas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počasí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podle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své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strategie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CÍL: </a:t>
            </a:r>
            <a:r>
              <a:rPr lang="fr-FR" sz="2000" dirty="0" err="1">
                <a:latin typeface="Consolas" panose="020B0609020204030204" pitchFamily="49" charset="0"/>
              </a:rPr>
              <a:t>Aktivujte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dynamické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stohovatelné</a:t>
            </a:r>
            <a:r>
              <a:rPr lang="fr-FR" sz="2000" dirty="0">
                <a:latin typeface="Consolas" panose="020B0609020204030204" pitchFamily="49" charset="0"/>
              </a:rPr>
              <a:t> mise (</a:t>
            </a:r>
            <a:r>
              <a:rPr lang="fr-FR" sz="2000" dirty="0" err="1">
                <a:latin typeface="Consolas" panose="020B0609020204030204" pitchFamily="49" charset="0"/>
              </a:rPr>
              <a:t>atentát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zničení</a:t>
            </a:r>
            <a:r>
              <a:rPr lang="fr-FR" sz="2000" dirty="0">
                <a:latin typeface="Consolas" panose="020B0609020204030204" pitchFamily="49" charset="0"/>
              </a:rPr>
              <a:t>...).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AKCE: </a:t>
            </a:r>
            <a:r>
              <a:rPr lang="fr-FR" sz="2000" dirty="0" err="1">
                <a:latin typeface="Consolas" panose="020B0609020204030204" pitchFamily="49" charset="0"/>
              </a:rPr>
              <a:t>Nasadit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bojovat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vrátit</a:t>
            </a:r>
            <a:r>
              <a:rPr lang="fr-FR" sz="2000" dirty="0">
                <a:latin typeface="Consolas" panose="020B0609020204030204" pitchFamily="49" charset="0"/>
              </a:rPr>
              <a:t> se na </a:t>
            </a:r>
            <a:r>
              <a:rPr lang="fr-FR" sz="2000" dirty="0" err="1">
                <a:latin typeface="Consolas" panose="020B0609020204030204" pitchFamily="49" charset="0"/>
              </a:rPr>
              <a:t>velitelství</a:t>
            </a:r>
            <a:r>
              <a:rPr lang="fr-FR" sz="2000" dirty="0">
                <a:latin typeface="Consolas" panose="020B0609020204030204" pitchFamily="49" charset="0"/>
              </a:rPr>
              <a:t>. KOMPATIBILITA s </a:t>
            </a:r>
            <a:r>
              <a:rPr lang="fr-FR" sz="2000" dirty="0" err="1">
                <a:latin typeface="Consolas" panose="020B0609020204030204" pitchFamily="49" charset="0"/>
              </a:rPr>
              <a:t>nezbytnými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mody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91546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fr-FR" sz="2800" dirty="0">
                <a:solidFill>
                  <a:srgbClr val="00B050"/>
                </a:solidFill>
              </a:rPr>
              <a:t> </a:t>
            </a:r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zh-TW" altLang="fr-FR" sz="2800" dirty="0"/>
              <a:t>從總部全權管理您的行動。單人或合作（</a:t>
            </a:r>
            <a:r>
              <a:rPr lang="fr-FR" altLang="zh-TW" sz="2800" dirty="0"/>
              <a:t>1-15 </a:t>
            </a:r>
            <a:r>
              <a:rPr lang="zh-TW" altLang="fr-FR" sz="2800" dirty="0"/>
              <a:t>名玩家）。遊戲循環：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裝備</a:t>
            </a:r>
            <a:r>
              <a:rPr lang="zh-TW" altLang="fr-FR" sz="2800" dirty="0"/>
              <a:t>：選擇武器、載具（地面</a:t>
            </a:r>
            <a:r>
              <a:rPr lang="fr-FR" altLang="zh-TW" sz="2800" dirty="0"/>
              <a:t>/</a:t>
            </a:r>
            <a:r>
              <a:rPr lang="zh-TW" altLang="fr-FR" sz="2800" dirty="0"/>
              <a:t>空中）並招募 </a:t>
            </a:r>
            <a:r>
              <a:rPr lang="fr-FR" altLang="zh-TW" sz="2800" dirty="0"/>
              <a:t>AI </a:t>
            </a:r>
            <a:r>
              <a:rPr lang="zh-TW" altLang="fr-FR" sz="2800" dirty="0"/>
              <a:t>盟友。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設置</a:t>
            </a:r>
            <a:r>
              <a:rPr lang="zh-TW" altLang="fr-FR" sz="2800" dirty="0"/>
              <a:t>：根據您的策略調整時間和天氣。</a:t>
            </a:r>
            <a:r>
              <a:rPr lang="zh-TW" altLang="fr-FR" sz="2800" dirty="0">
                <a:solidFill>
                  <a:srgbClr val="FFC000"/>
                </a:solidFill>
              </a:rPr>
              <a:t>目標</a:t>
            </a:r>
            <a:r>
              <a:rPr lang="zh-TW" altLang="fr-FR" sz="2800" dirty="0"/>
              <a:t>：啟動動態和可疊加的任務（暗殺、破壞</a:t>
            </a:r>
            <a:r>
              <a:rPr lang="fr-FR" altLang="zh-TW" sz="2800" dirty="0"/>
              <a:t>...</a:t>
            </a:r>
            <a:r>
              <a:rPr lang="zh-TW" altLang="fr-FR" sz="2800" dirty="0"/>
              <a:t>）。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行動</a:t>
            </a:r>
            <a:r>
              <a:rPr lang="zh-TW" altLang="fr-FR" sz="2800" dirty="0"/>
              <a:t>：部署、戰鬥並返回總部。兼容必備模組：</a:t>
            </a:r>
            <a:r>
              <a:rPr lang="en-US" sz="2800" dirty="0">
                <a:latin typeface="Consolas" panose="020B0609020204030204" pitchFamily="49" charset="0"/>
              </a:rPr>
              <a:t> AMF, RHS, CUP, TMT, R3F, </a:t>
            </a:r>
            <a:r>
              <a:rPr lang="en-US" sz="2800" dirty="0" err="1">
                <a:latin typeface="Consolas" panose="020B0609020204030204" pitchFamily="49" charset="0"/>
              </a:rPr>
              <a:t>BWMod</a:t>
            </a:r>
            <a:r>
              <a:rPr lang="en-US" sz="2800" dirty="0">
                <a:latin typeface="Consolas" panose="020B0609020204030204" pitchFamily="49" charset="0"/>
              </a:rPr>
              <a:t>, FFAA, VME PLA, </a:t>
            </a:r>
            <a:r>
              <a:rPr lang="en-US" sz="2800" dirty="0" err="1">
                <a:latin typeface="Consolas" panose="020B0609020204030204" pitchFamily="49" charset="0"/>
              </a:rPr>
              <a:t>NIArms</a:t>
            </a:r>
            <a:r>
              <a:rPr lang="en-US" sz="2800" dirty="0">
                <a:latin typeface="Consolas" panose="020B0609020204030204" pitchFamily="49" charset="0"/>
              </a:rPr>
              <a:t>...</a:t>
            </a:r>
            <a:endParaRPr lang="zh-TW" altLang="fr-FR" sz="2800" dirty="0"/>
          </a:p>
        </p:txBody>
      </p:sp>
    </p:spTree>
    <p:extLst>
      <p:ext uri="{BB962C8B-B14F-4D97-AF65-F5344CB8AC3E}">
        <p14:creationId xmlns:p14="http://schemas.microsoft.com/office/powerpoint/2010/main" val="172899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351033" y="875565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zh-CN" altLang="fr-FR" sz="2800" dirty="0"/>
              <a:t>从总部全权管理您的行动。单人或合作（</a:t>
            </a:r>
            <a:r>
              <a:rPr lang="fr-FR" altLang="zh-CN" sz="2800" dirty="0"/>
              <a:t>1-15 </a:t>
            </a:r>
            <a:r>
              <a:rPr lang="zh-CN" altLang="fr-FR" sz="2800" dirty="0"/>
              <a:t>名玩家）。游戏循环：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装备</a:t>
            </a:r>
            <a:r>
              <a:rPr lang="zh-CN" altLang="fr-FR" sz="2800" dirty="0"/>
              <a:t>：选择武器、载具（地面</a:t>
            </a:r>
            <a:r>
              <a:rPr lang="fr-FR" altLang="zh-CN" sz="2800" dirty="0"/>
              <a:t>/</a:t>
            </a:r>
            <a:r>
              <a:rPr lang="zh-CN" altLang="fr-FR" sz="2800" dirty="0"/>
              <a:t>空中）并招募 </a:t>
            </a:r>
            <a:r>
              <a:rPr lang="fr-FR" altLang="zh-CN" sz="2800" dirty="0"/>
              <a:t>AI </a:t>
            </a:r>
            <a:r>
              <a:rPr lang="zh-CN" altLang="fr-FR" sz="2800" dirty="0"/>
              <a:t>盟友。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设置</a:t>
            </a:r>
            <a:r>
              <a:rPr lang="zh-CN" altLang="fr-FR" sz="2800" dirty="0"/>
              <a:t>：根据您的策略调整时间和天气。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目标</a:t>
            </a:r>
            <a:r>
              <a:rPr lang="zh-CN" altLang="fr-FR" sz="2800" dirty="0"/>
              <a:t>：启动动态和可叠加的任务（暗杀、破坏</a:t>
            </a:r>
            <a:r>
              <a:rPr lang="fr-FR" altLang="zh-CN" sz="2800" dirty="0"/>
              <a:t>...</a:t>
            </a:r>
            <a:r>
              <a:rPr lang="zh-CN" altLang="fr-FR" sz="2800" dirty="0"/>
              <a:t>）。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行动</a:t>
            </a:r>
            <a:r>
              <a:rPr lang="zh-CN" altLang="fr-FR" sz="2800" dirty="0"/>
              <a:t>：部署、战斗并返回总部。兼容必备模组：</a:t>
            </a:r>
            <a:r>
              <a:rPr lang="en-US" sz="2800" dirty="0">
                <a:latin typeface="Consolas" panose="020B0609020204030204" pitchFamily="49" charset="0"/>
              </a:rPr>
              <a:t> AMF, RHS, CUP, TMT, R3F, </a:t>
            </a:r>
            <a:r>
              <a:rPr lang="en-US" sz="2800" dirty="0" err="1">
                <a:latin typeface="Consolas" panose="020B0609020204030204" pitchFamily="49" charset="0"/>
              </a:rPr>
              <a:t>BWMod</a:t>
            </a:r>
            <a:r>
              <a:rPr lang="en-US" sz="2800" dirty="0">
                <a:latin typeface="Consolas" panose="020B0609020204030204" pitchFamily="49" charset="0"/>
              </a:rPr>
              <a:t>, FFAA, VME PLA, </a:t>
            </a:r>
            <a:r>
              <a:rPr lang="en-US" sz="2800" dirty="0" err="1">
                <a:latin typeface="Consolas" panose="020B0609020204030204" pitchFamily="49" charset="0"/>
              </a:rPr>
              <a:t>NIArms</a:t>
            </a:r>
            <a:r>
              <a:rPr lang="en-US" sz="2800" dirty="0">
                <a:latin typeface="Consolas" panose="020B0609020204030204" pitchFamily="49" charset="0"/>
              </a:rPr>
              <a:t>...</a:t>
            </a:r>
            <a:endParaRPr lang="zh-CN" altLang="fr-FR" sz="2800" dirty="0"/>
          </a:p>
        </p:txBody>
      </p:sp>
    </p:spTree>
    <p:extLst>
      <p:ext uri="{BB962C8B-B14F-4D97-AF65-F5344CB8AC3E}">
        <p14:creationId xmlns:p14="http://schemas.microsoft.com/office/powerpoint/2010/main" val="50840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01F56-475F-4BA5-8EAB-9BC5FCE9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4306" t="16543" r="20278" b="8395"/>
          <a:stretch/>
        </p:blipFill>
        <p:spPr>
          <a:xfrm>
            <a:off x="2108199" y="855133"/>
            <a:ext cx="7975601" cy="5147734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C6B1A-AEB7-4645-9E53-19B62DDD3B44}"/>
              </a:ext>
            </a:extLst>
          </p:cNvPr>
          <p:cNvCxnSpPr>
            <a:cxnSpLocks/>
          </p:cNvCxnSpPr>
          <p:nvPr/>
        </p:nvCxnSpPr>
        <p:spPr>
          <a:xfrm flipV="1">
            <a:off x="2226733" y="4927600"/>
            <a:ext cx="2980267" cy="7874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C7CD7B-7457-4C8E-8951-357D6A6B2620}"/>
              </a:ext>
            </a:extLst>
          </p:cNvPr>
          <p:cNvCxnSpPr>
            <a:cxnSpLocks/>
          </p:cNvCxnSpPr>
          <p:nvPr/>
        </p:nvCxnSpPr>
        <p:spPr>
          <a:xfrm>
            <a:off x="2353733" y="2082800"/>
            <a:ext cx="3158067" cy="6942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BD3F2-EAF0-4699-BA3E-EBB1533677BF}"/>
              </a:ext>
            </a:extLst>
          </p:cNvPr>
          <p:cNvCxnSpPr>
            <a:cxnSpLocks/>
          </p:cNvCxnSpPr>
          <p:nvPr/>
        </p:nvCxnSpPr>
        <p:spPr>
          <a:xfrm>
            <a:off x="6604000" y="855133"/>
            <a:ext cx="440267" cy="113453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6D19AD-0FF7-4DA3-A8A2-FFD5936D9C45}"/>
              </a:ext>
            </a:extLst>
          </p:cNvPr>
          <p:cNvCxnSpPr>
            <a:cxnSpLocks/>
          </p:cNvCxnSpPr>
          <p:nvPr/>
        </p:nvCxnSpPr>
        <p:spPr>
          <a:xfrm flipH="1">
            <a:off x="8085667" y="1989666"/>
            <a:ext cx="1168400" cy="5672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65956-43CA-4A81-AED9-2480305E84E4}"/>
              </a:ext>
            </a:extLst>
          </p:cNvPr>
          <p:cNvCxnSpPr>
            <a:cxnSpLocks/>
          </p:cNvCxnSpPr>
          <p:nvPr/>
        </p:nvCxnSpPr>
        <p:spPr>
          <a:xfrm flipH="1" flipV="1">
            <a:off x="8652934" y="2650066"/>
            <a:ext cx="1430866" cy="1346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835C31-E7BF-44C3-846F-CB4061AAF24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1" y="3323166"/>
            <a:ext cx="389466" cy="25146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A80DE05-E167-4E72-9E4E-61021A58D1CF}"/>
              </a:ext>
            </a:extLst>
          </p:cNvPr>
          <p:cNvSpPr/>
          <p:nvPr/>
        </p:nvSpPr>
        <p:spPr>
          <a:xfrm>
            <a:off x="1490134" y="1583267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082174-C66D-44A0-A80F-C15590A90273}"/>
              </a:ext>
            </a:extLst>
          </p:cNvPr>
          <p:cNvSpPr/>
          <p:nvPr/>
        </p:nvSpPr>
        <p:spPr>
          <a:xfrm>
            <a:off x="1363134" y="5257801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3295B7-2D2C-4867-AE19-FA926388E33C}"/>
              </a:ext>
            </a:extLst>
          </p:cNvPr>
          <p:cNvSpPr/>
          <p:nvPr/>
        </p:nvSpPr>
        <p:spPr>
          <a:xfrm>
            <a:off x="5905501" y="93135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F7FCDD-9A24-4A63-942B-9C5318B37A72}"/>
              </a:ext>
            </a:extLst>
          </p:cNvPr>
          <p:cNvSpPr/>
          <p:nvPr/>
        </p:nvSpPr>
        <p:spPr>
          <a:xfrm>
            <a:off x="9254067" y="1401233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7D0B34-0852-43E8-A8A9-9E580E6AD601}"/>
              </a:ext>
            </a:extLst>
          </p:cNvPr>
          <p:cNvSpPr/>
          <p:nvPr/>
        </p:nvSpPr>
        <p:spPr>
          <a:xfrm>
            <a:off x="9965266" y="3869265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E6889A-E7D6-4201-8251-23ABD2A5A667}"/>
              </a:ext>
            </a:extLst>
          </p:cNvPr>
          <p:cNvSpPr/>
          <p:nvPr/>
        </p:nvSpPr>
        <p:spPr>
          <a:xfrm>
            <a:off x="7890934" y="5748869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524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47253" y="109100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Manage your operations from A to Z from the HQ. Solo or Coop (1-15 players). The game loop: EQUIPMENT: Choose weapons, vehicles (ground/air) and recruit your AI allies.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SETTINGS: </a:t>
            </a:r>
            <a:r>
              <a:rPr lang="en-US" sz="2000" dirty="0">
                <a:latin typeface="Consolas" panose="020B0609020204030204" pitchFamily="49" charset="0"/>
              </a:rPr>
              <a:t>Adjust time and weather according to your strategy.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OBJECTIVE: </a:t>
            </a:r>
            <a:r>
              <a:rPr lang="en-US" sz="2000" dirty="0">
                <a:latin typeface="Consolas" panose="020B0609020204030204" pitchFamily="49" charset="0"/>
              </a:rPr>
              <a:t>Activate dynamic and stackable missions (assassination, destruction...).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ACTION: </a:t>
            </a:r>
            <a:r>
              <a:rPr lang="en-US" sz="2000" dirty="0">
                <a:latin typeface="Consolas" panose="020B0609020204030204" pitchFamily="49" charset="0"/>
              </a:rPr>
              <a:t>Deploy, fight and return to HQ. COMPATIBILITY with essential mods: 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29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30667" y="807493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fr-FR" sz="2000" dirty="0" err="1">
                <a:latin typeface="Consolas" panose="020B0609020204030204" pitchFamily="49" charset="0"/>
              </a:rPr>
              <a:t>Operasyonlarınızı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A’dan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Z’ye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Karargah’tan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yönetin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Tekli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veya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İşbirliği</a:t>
            </a:r>
            <a:r>
              <a:rPr lang="fr-FR" sz="2000" dirty="0">
                <a:latin typeface="Consolas" panose="020B0609020204030204" pitchFamily="49" charset="0"/>
              </a:rPr>
              <a:t> (1-15 </a:t>
            </a:r>
            <a:r>
              <a:rPr lang="fr-FR" sz="2000" dirty="0" err="1">
                <a:latin typeface="Consolas" panose="020B0609020204030204" pitchFamily="49" charset="0"/>
              </a:rPr>
              <a:t>oyuncu</a:t>
            </a:r>
            <a:r>
              <a:rPr lang="fr-FR" sz="2000" dirty="0">
                <a:latin typeface="Consolas" panose="020B0609020204030204" pitchFamily="49" charset="0"/>
              </a:rPr>
              <a:t>). </a:t>
            </a:r>
            <a:r>
              <a:rPr lang="fr-FR" sz="2000" dirty="0" err="1">
                <a:latin typeface="Consolas" panose="020B0609020204030204" pitchFamily="49" charset="0"/>
              </a:rPr>
              <a:t>Oyun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döngüsü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EKİPMAN: </a:t>
            </a:r>
            <a:r>
              <a:rPr lang="fr-FR" sz="2000" dirty="0" err="1">
                <a:latin typeface="Consolas" panose="020B0609020204030204" pitchFamily="49" charset="0"/>
              </a:rPr>
              <a:t>Silahları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araçları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kara</a:t>
            </a:r>
            <a:r>
              <a:rPr lang="fr-FR" sz="2000" dirty="0">
                <a:latin typeface="Consolas" panose="020B0609020204030204" pitchFamily="49" charset="0"/>
              </a:rPr>
              <a:t>/hava) </a:t>
            </a:r>
            <a:r>
              <a:rPr lang="fr-FR" sz="2000" dirty="0" err="1">
                <a:latin typeface="Consolas" panose="020B0609020204030204" pitchFamily="49" charset="0"/>
              </a:rPr>
              <a:t>seçin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yapay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zeka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müttefiklerinizi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toplayın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AYARLAR: </a:t>
            </a:r>
            <a:r>
              <a:rPr lang="fr-FR" sz="2000" dirty="0" err="1">
                <a:latin typeface="Consolas" panose="020B0609020204030204" pitchFamily="49" charset="0"/>
              </a:rPr>
              <a:t>Stratejinize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göre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zamanı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hava </a:t>
            </a:r>
            <a:r>
              <a:rPr lang="fr-FR" sz="2000" dirty="0" err="1">
                <a:latin typeface="Consolas" panose="020B0609020204030204" pitchFamily="49" charset="0"/>
              </a:rPr>
              <a:t>durumunu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ayarlayın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HEDEF: </a:t>
            </a:r>
            <a:r>
              <a:rPr lang="fr-FR" sz="2000" dirty="0" err="1">
                <a:latin typeface="Consolas" panose="020B0609020204030204" pitchFamily="49" charset="0"/>
              </a:rPr>
              <a:t>Dinamik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birleştirilebilir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görevleri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etkinleştirin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suikast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imha</a:t>
            </a:r>
            <a:r>
              <a:rPr lang="fr-FR" sz="2000" dirty="0">
                <a:latin typeface="Consolas" panose="020B0609020204030204" pitchFamily="49" charset="0"/>
              </a:rPr>
              <a:t>...).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EYLEM: </a:t>
            </a:r>
            <a:r>
              <a:rPr lang="fr-FR" sz="2000" dirty="0" err="1">
                <a:latin typeface="Consolas" panose="020B0609020204030204" pitchFamily="49" charset="0"/>
              </a:rPr>
              <a:t>Konuşlanın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savaşın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Karargah’a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dönün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Temel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modlarla</a:t>
            </a:r>
            <a:r>
              <a:rPr lang="fr-FR" sz="2000" dirty="0">
                <a:latin typeface="Consolas" panose="020B0609020204030204" pitchFamily="49" charset="0"/>
              </a:rPr>
              <a:t> UYUMLULUK: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8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47253" y="937120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fr-FR" sz="2000" dirty="0">
                <a:latin typeface="Consolas" panose="020B0609020204030204" pitchFamily="49" charset="0"/>
              </a:rPr>
              <a:t>Gérez vos opérations de A à Z depuis le QG. Solo ou Coop (1-15 joueurs). La boucle de jeu 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EQUIPEMENENT : </a:t>
            </a:r>
            <a:r>
              <a:rPr lang="fr-FR" sz="2000" dirty="0">
                <a:latin typeface="Consolas" panose="020B0609020204030204" pitchFamily="49" charset="0"/>
              </a:rPr>
              <a:t>Choisissez armes, véhicules (sol/air) et recrutez vos alliés IA.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PARAMETRES : </a:t>
            </a:r>
            <a:r>
              <a:rPr lang="fr-FR" sz="2000" dirty="0">
                <a:latin typeface="Consolas" panose="020B0609020204030204" pitchFamily="49" charset="0"/>
              </a:rPr>
              <a:t>Réglez </a:t>
            </a:r>
            <a:r>
              <a:rPr lang="fr-FR" sz="2000" dirty="0" err="1">
                <a:latin typeface="Consolas" panose="020B0609020204030204" pitchFamily="49" charset="0"/>
              </a:rPr>
              <a:t>l&amp;apos;heure</a:t>
            </a:r>
            <a:r>
              <a:rPr lang="fr-FR" sz="2000" dirty="0">
                <a:latin typeface="Consolas" panose="020B0609020204030204" pitchFamily="49" charset="0"/>
              </a:rPr>
              <a:t> et la météo selon votre stratégie.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OBJECTIF : </a:t>
            </a:r>
            <a:r>
              <a:rPr lang="fr-FR" sz="2000" dirty="0">
                <a:latin typeface="Consolas" panose="020B0609020204030204" pitchFamily="49" charset="0"/>
              </a:rPr>
              <a:t>Activez des missions dynamiques et cumulables (assassinat, destruction...).  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ACTION : </a:t>
            </a:r>
            <a:r>
              <a:rPr lang="fr-FR" sz="2000" dirty="0">
                <a:latin typeface="Consolas" panose="020B0609020204030204" pitchFamily="49" charset="0"/>
              </a:rPr>
              <a:t>Déployez-vous, combattez et revenez au QG. COMPATIBILITE avec les mods incontournables 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0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de-DE" sz="2000" dirty="0">
                <a:latin typeface="Consolas" panose="020B0609020204030204" pitchFamily="49" charset="0"/>
              </a:rPr>
              <a:t>Verwalten Sie Ihre Operationen von A bis Z vom HQ aus. Einzelspieler oder Koop (1-15 Spieler). Der Spielablauf: 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AUSRÜSTUNG: </a:t>
            </a:r>
            <a:r>
              <a:rPr lang="de-DE" sz="2000" dirty="0">
                <a:latin typeface="Consolas" panose="020B0609020204030204" pitchFamily="49" charset="0"/>
              </a:rPr>
              <a:t>Wählen Sie Waffen, Fahrzeuge (Boden/Luft) und rekrutieren Sie Ihre KI-Verbündeten.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EINSTELLUNGEN: </a:t>
            </a:r>
            <a:r>
              <a:rPr lang="de-DE" sz="2000" dirty="0">
                <a:latin typeface="Consolas" panose="020B0609020204030204" pitchFamily="49" charset="0"/>
              </a:rPr>
              <a:t>Stellen Sie Zeit und Wetter entsprechend Ihrer Strategie ein. 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ZIEL: </a:t>
            </a:r>
            <a:r>
              <a:rPr lang="de-DE" sz="2000" dirty="0">
                <a:latin typeface="Consolas" panose="020B0609020204030204" pitchFamily="49" charset="0"/>
              </a:rPr>
              <a:t>Aktivieren Sie dynamische und stapelbare Missionen (Attentat, Zerstörung...).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AKTION: </a:t>
            </a:r>
            <a:r>
              <a:rPr lang="de-DE" sz="2000" dirty="0">
                <a:latin typeface="Consolas" panose="020B0609020204030204" pitchFamily="49" charset="0"/>
              </a:rPr>
              <a:t>Einsatz, Kampf und Rückkehr zum HQ. KOMPATIBILITÄT mit unverzichtbaren Mods: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de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4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Gestiona tus operaciones de la A </a:t>
            </a:r>
            <a:r>
              <a:rPr lang="es-ES" sz="2000" dirty="0" err="1">
                <a:latin typeface="Consolas" panose="020B0609020204030204" pitchFamily="49" charset="0"/>
              </a:rPr>
              <a:t>a</a:t>
            </a:r>
            <a:r>
              <a:rPr lang="es-ES" sz="2000" dirty="0">
                <a:latin typeface="Consolas" panose="020B0609020204030204" pitchFamily="49" charset="0"/>
              </a:rPr>
              <a:t> la Z desde el Cuartel General. Solo o Cooperativo (1-15 jugadores). El ciclo de juego: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EQUIPAMIENTO: </a:t>
            </a:r>
            <a:r>
              <a:rPr lang="es-ES" sz="2000" dirty="0">
                <a:latin typeface="Consolas" panose="020B0609020204030204" pitchFamily="49" charset="0"/>
              </a:rPr>
              <a:t>Elige armas, vehículos (tierra/aire) y recluta a tus aliados de la 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AJUSTES: </a:t>
            </a:r>
            <a:r>
              <a:rPr lang="es-ES" sz="2000" dirty="0">
                <a:latin typeface="Consolas" panose="020B0609020204030204" pitchFamily="49" charset="0"/>
              </a:rPr>
              <a:t>Configura la hora y el clima según tu estrategia.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OBJETIVO: </a:t>
            </a:r>
            <a:r>
              <a:rPr lang="es-ES" sz="2000" dirty="0">
                <a:latin typeface="Consolas" panose="020B0609020204030204" pitchFamily="49" charset="0"/>
              </a:rPr>
              <a:t>Activa misiones dinámicas y acumulables (asesinato, destrucción...).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ACCIÓN: </a:t>
            </a:r>
            <a:r>
              <a:rPr lang="es-ES" sz="2000" dirty="0">
                <a:latin typeface="Consolas" panose="020B0609020204030204" pitchFamily="49" charset="0"/>
              </a:rPr>
              <a:t>Despliégate, combate y regresa al Cuartel General. COMPATIBILIDAD con mods imprescindibles: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es-E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8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1091008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Gestisci le tue operazioni dalla A alla Z dal QG. Singolo o Coop (1-15 giocatori). Il ciclo di gioco: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EQUIPAGGIAMENTO: </a:t>
            </a:r>
            <a:r>
              <a:rPr lang="it-IT" sz="2000" dirty="0">
                <a:latin typeface="Consolas" panose="020B0609020204030204" pitchFamily="49" charset="0"/>
              </a:rPr>
              <a:t>Scegli armi, veicoli (terra/aria) e recluta i tuoi alleati IA.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IMPOSTAZIONI: </a:t>
            </a:r>
            <a:r>
              <a:rPr lang="it-IT" sz="2000" dirty="0">
                <a:latin typeface="Consolas" panose="020B0609020204030204" pitchFamily="49" charset="0"/>
              </a:rPr>
              <a:t>Regola l&amp;apos;ora e il meteo secondo la tua strategia.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OBIETTIVO: </a:t>
            </a:r>
            <a:r>
              <a:rPr lang="it-IT" sz="2000" dirty="0">
                <a:latin typeface="Consolas" panose="020B0609020204030204" pitchFamily="49" charset="0"/>
              </a:rPr>
              <a:t>Attiva missioni dinamiche e cumulabili (assassinio, distruzione...).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AZIONE: </a:t>
            </a:r>
            <a:r>
              <a:rPr lang="it-IT" sz="2000" dirty="0">
                <a:latin typeface="Consolas" panose="020B0609020204030204" pitchFamily="49" charset="0"/>
              </a:rPr>
              <a:t>Schieramento, combattimento e ritorno al QG. COMPATIBILITÀ con mod essenziali: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it-IT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Управляйте своими операциями от А до Я из штаба. Одиночная или кооперативная игра (1-1</a:t>
            </a:r>
            <a:r>
              <a:rPr lang="fr-FR" sz="2000" dirty="0">
                <a:latin typeface="Consolas" panose="020B0609020204030204" pitchFamily="49" charset="0"/>
              </a:rPr>
              <a:t>5</a:t>
            </a:r>
            <a:r>
              <a:rPr lang="ru-RU" sz="2000" dirty="0">
                <a:latin typeface="Consolas" panose="020B0609020204030204" pitchFamily="49" charset="0"/>
              </a:rPr>
              <a:t> игроков). Игровой цикл: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СНАРЯЖЕНИЕ: </a:t>
            </a:r>
            <a:r>
              <a:rPr lang="ru-RU" sz="2000" dirty="0">
                <a:latin typeface="Consolas" panose="020B0609020204030204" pitchFamily="49" charset="0"/>
              </a:rPr>
              <a:t>Выбирайте оружие, технику (наземную/воздушную) и нанимайте союзников ИИ.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НАСТРОЙКИ: </a:t>
            </a:r>
            <a:r>
              <a:rPr lang="ru-RU" sz="2000" dirty="0">
                <a:latin typeface="Consolas" panose="020B0609020204030204" pitchFamily="49" charset="0"/>
              </a:rPr>
              <a:t>Настраивайте время и погоду в соответствии с вашей стратегией.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ЦЕЛЬ: </a:t>
            </a:r>
            <a:r>
              <a:rPr lang="ru-RU" sz="2000" dirty="0">
                <a:latin typeface="Consolas" panose="020B0609020204030204" pitchFamily="49" charset="0"/>
              </a:rPr>
              <a:t>Активируйте динамические и суммируемые миссии (убийство, уничтожение...).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ДЕЙСТВИЕ: </a:t>
            </a:r>
            <a:r>
              <a:rPr lang="ru-RU" sz="2000" dirty="0">
                <a:latin typeface="Consolas" panose="020B0609020204030204" pitchFamily="49" charset="0"/>
              </a:rPr>
              <a:t>Развертывание, бой и возвращение в штаб. СОВМЕСТИМОСТЬ с основными модами: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5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766732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Gestiona tus operaciones de la A </a:t>
            </a:r>
            <a:r>
              <a:rPr lang="es-ES" sz="2000" dirty="0" err="1">
                <a:latin typeface="Consolas" panose="020B0609020204030204" pitchFamily="49" charset="0"/>
              </a:rPr>
              <a:t>a</a:t>
            </a:r>
            <a:r>
              <a:rPr lang="es-ES" sz="2000" dirty="0">
                <a:latin typeface="Consolas" panose="020B0609020204030204" pitchFamily="49" charset="0"/>
              </a:rPr>
              <a:t> la Z desde el Cuartel General. Solo o Cooperativo (1-15 jugadores). El ciclo de juego: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EQUIPAMIENTO: </a:t>
            </a:r>
            <a:r>
              <a:rPr lang="es-ES" sz="2000" dirty="0">
                <a:latin typeface="Consolas" panose="020B0609020204030204" pitchFamily="49" charset="0"/>
              </a:rPr>
              <a:t>Elige armas, vehículos (tierra/aire) y recluta a tus aliados de la 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AJUSTES: </a:t>
            </a:r>
            <a:r>
              <a:rPr lang="es-ES" sz="2000" dirty="0">
                <a:latin typeface="Consolas" panose="020B0609020204030204" pitchFamily="49" charset="0"/>
              </a:rPr>
              <a:t>Configura la hora y el clima según tu estrategia.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OBJETIVO: </a:t>
            </a:r>
            <a:r>
              <a:rPr lang="es-ES" sz="2000" dirty="0">
                <a:latin typeface="Consolas" panose="020B0609020204030204" pitchFamily="49" charset="0"/>
              </a:rPr>
              <a:t>Activa misiones dinámicas y acumulables (asesinato, destrucción...). </a:t>
            </a:r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ACCIÓN: </a:t>
            </a:r>
            <a:r>
              <a:rPr lang="es-ES" sz="2000" dirty="0">
                <a:latin typeface="Consolas" panose="020B0609020204030204" pitchFamily="49" charset="0"/>
              </a:rPr>
              <a:t>Despliégate, combate y regresa al Cuartel General.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COMPATIBILIDAD con mods imprescindibles: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es-E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12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188</TotalTime>
  <Words>1290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新細明體</vt:lpstr>
      <vt:lpstr>宋体</vt:lpstr>
      <vt:lpstr>Arial</vt:lpstr>
      <vt:lpstr>Cascadia Code</vt:lpstr>
      <vt:lpstr>Century Gothic</vt:lpstr>
      <vt:lpstr>Consolas</vt:lpstr>
      <vt:lpstr>Haettenschweiler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Du Chevreuil</dc:creator>
  <cp:lastModifiedBy>Kevin Du Chevreuil</cp:lastModifiedBy>
  <cp:revision>34</cp:revision>
  <dcterms:created xsi:type="dcterms:W3CDTF">2025-12-28T21:51:04Z</dcterms:created>
  <dcterms:modified xsi:type="dcterms:W3CDTF">2026-01-04T14:58:29Z</dcterms:modified>
</cp:coreProperties>
</file>